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843"/>
    <a:srgbClr val="0E0147"/>
    <a:srgbClr val="000000"/>
    <a:srgbClr val="000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27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CC381-84E1-4866-8DA9-3D20F7AFDC7B}" type="datetimeFigureOut">
              <a:rPr lang="it-IT" smtClean="0"/>
              <a:pPr/>
              <a:t>29/03/2019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ABDF0-E2A9-4690-A65C-525B2CC144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24" y="4928038"/>
            <a:ext cx="6858000" cy="42159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295" name="Picture 7" descr="C:\Users\unapsicol2.FBFDM01\AppData\Local\Microsoft\Windows\Temporary Internet Files\Content.IE5\4D4E1SJN\IMG_39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90" y="214281"/>
            <a:ext cx="2928958" cy="3558085"/>
          </a:xfrm>
          <a:prstGeom prst="rect">
            <a:avLst/>
          </a:prstGeom>
          <a:noFill/>
        </p:spPr>
      </p:pic>
      <p:pic>
        <p:nvPicPr>
          <p:cNvPr id="13" name="Immagine 12" descr="Macintosh HD:Users:alessandrofrolli:Desktop:p_miur_campania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46" y="214282"/>
            <a:ext cx="2000240" cy="714348"/>
          </a:xfrm>
          <a:prstGeom prst="rect">
            <a:avLst/>
          </a:prstGeom>
          <a:noFill/>
          <a:ln>
            <a:noFill/>
          </a:ln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143830" y="971600"/>
            <a:ext cx="350046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02 APRILE 2019</a:t>
            </a:r>
            <a:endParaRPr kumimoji="0" lang="it-IT" sz="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</a:t>
            </a:r>
            <a:r>
              <a:rPr kumimoji="0" lang="it-IT" sz="1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Times New Roman" pitchFamily="18" charset="0"/>
              </a:rPr>
              <a:t>VERSO IL BLU…</a:t>
            </a:r>
            <a:endParaRPr kumimoji="0" lang="it-IT" sz="5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sz="2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“Autismo in Rete</a:t>
            </a:r>
            <a:r>
              <a:rPr kumimoji="0" lang="it-IT" sz="20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”</a:t>
            </a:r>
            <a:endParaRPr kumimoji="0" lang="it-IT" sz="5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200" b="1" i="1" dirty="0" smtClean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200" b="1" i="1" dirty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algn="r"/>
            <a:r>
              <a:rPr lang="it-IT" sz="2400" b="1" dirty="0" smtClean="0">
                <a:solidFill>
                  <a:schemeClr val="bg1"/>
                </a:solidFill>
              </a:rPr>
              <a:t>I.C. “E. Borrelli”</a:t>
            </a:r>
          </a:p>
          <a:p>
            <a:pPr algn="r"/>
            <a:r>
              <a:rPr lang="it-IT" sz="2400" b="1" dirty="0" smtClean="0">
                <a:solidFill>
                  <a:schemeClr val="bg1"/>
                </a:solidFill>
              </a:rPr>
              <a:t>Via Scafati, 10</a:t>
            </a:r>
          </a:p>
          <a:p>
            <a:pPr algn="r"/>
            <a:r>
              <a:rPr lang="it-IT" sz="2400" b="1" dirty="0" smtClean="0">
                <a:solidFill>
                  <a:schemeClr val="bg1"/>
                </a:solidFill>
              </a:rPr>
              <a:t>Santa Maria la Carità</a:t>
            </a:r>
          </a:p>
          <a:p>
            <a:pPr algn="r"/>
            <a:r>
              <a:rPr lang="it-IT" sz="2400" b="1" dirty="0" smtClean="0">
                <a:solidFill>
                  <a:schemeClr val="bg1"/>
                </a:solidFill>
              </a:rPr>
              <a:t>Ore 09.30 – 13.00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3167" y="3857006"/>
            <a:ext cx="487089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0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Autismo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8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VERSO IL BLU……..</a:t>
            </a:r>
          </a:p>
          <a:p>
            <a:pPr algn="ctr"/>
            <a:endParaRPr lang="it-IT" sz="1100" b="1" i="1" dirty="0" smtClean="0">
              <a:solidFill>
                <a:schemeClr val="bg1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Interverranno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200" b="1" i="1" dirty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Dirigente Scolastico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Dott.ssa </a:t>
            </a:r>
            <a:r>
              <a:rPr lang="it-IT" sz="12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CARLA  FARINA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Docente Esperto “Autismo in Rete”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4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Prof.ssa Faiella Tiziana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b="1" i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b="1" i="1" dirty="0" smtClean="0">
              <a:solidFill>
                <a:schemeClr val="bg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Visione dei cortometraggi </a:t>
            </a:r>
            <a:r>
              <a:rPr lang="it-IT" sz="1200" b="1" i="1" dirty="0" err="1" smtClean="0">
                <a:solidFill>
                  <a:schemeClr val="bg1"/>
                </a:solidFill>
                <a:latin typeface="Bahnschrift Light" panose="020B0502040204020203" pitchFamily="34" charset="0"/>
                <a:ea typeface="Calibri" pitchFamily="34" charset="0"/>
                <a:cs typeface="Arial" pitchFamily="34" charset="0"/>
              </a:rPr>
              <a:t>Lunetto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ed </a:t>
            </a:r>
            <a:r>
              <a:rPr lang="it-IT" sz="1200" b="1" i="1" dirty="0">
                <a:solidFill>
                  <a:schemeClr val="bg1"/>
                </a:solidFill>
                <a:latin typeface="Bahnschrift Light" panose="020B0502040204020203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it-IT" sz="1200" b="1" i="1" dirty="0" smtClean="0">
                <a:solidFill>
                  <a:schemeClr val="bg1"/>
                </a:solidFill>
                <a:latin typeface="Bahnschrift Light" panose="020B0502040204020203" pitchFamily="34" charset="0"/>
                <a:ea typeface="Calibri" pitchFamily="34" charset="0"/>
                <a:cs typeface="Arial" pitchFamily="34" charset="0"/>
              </a:rPr>
              <a:t>l mio amico delle stelle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ATTIVITA’ LABORATORIALI a</a:t>
            </a:r>
            <a:r>
              <a:rPr kumimoji="0" lang="it-IT" sz="1200" b="1" i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cura degli alunni e dei docenti </a:t>
            </a:r>
            <a:r>
              <a:rPr kumimoji="0" lang="it-IT" sz="1200" b="1" i="1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Inserra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it-IT" sz="1200" b="1" i="1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Gargiulo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Di </a:t>
            </a:r>
            <a:r>
              <a:rPr lang="it-IT" sz="1200" b="1" i="1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Ruocco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it-IT" sz="1200" b="1" i="1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Santarpia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it-IT" sz="1200" b="1" i="1" dirty="0" err="1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Apuzzo</a:t>
            </a:r>
            <a:r>
              <a:rPr lang="it-IT" sz="1200" b="1" i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Rosa, Aprea, Cascone V,  De Quattro, Alfano F.</a:t>
            </a:r>
            <a:endParaRPr kumimoji="0" lang="it-IT" sz="12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500" i="1" dirty="0" smtClean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Direzione artistica e musicale:  Pasquale Ferraioli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Musica e brani: Giuseppe Massimo Della </a:t>
            </a:r>
            <a:r>
              <a:rPr lang="it-IT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Rocca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S.V. </a:t>
            </a:r>
            <a:r>
              <a:rPr lang="it-IT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è invitata</a:t>
            </a:r>
            <a:endParaRPr lang="it-IT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479" y="3851920"/>
            <a:ext cx="1858158" cy="51510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118</Words>
  <Application>Microsoft Office PowerPoint</Application>
  <PresentationFormat>Presentazione su schermo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unapsicol2</dc:creator>
  <cp:lastModifiedBy>carlo martire</cp:lastModifiedBy>
  <cp:revision>55</cp:revision>
  <dcterms:created xsi:type="dcterms:W3CDTF">2017-03-05T14:46:31Z</dcterms:created>
  <dcterms:modified xsi:type="dcterms:W3CDTF">2019-03-29T20:05:28Z</dcterms:modified>
</cp:coreProperties>
</file>